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C27B3-6E84-4FF9-9314-5791DCB8F540}" type="datetimeFigureOut">
              <a:rPr lang="sk-SK" smtClean="0"/>
              <a:t>5. 5. 2014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D86D-D1E0-4300-BB1D-611E885D3286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Obrázok 3" descr="1523551_vratna-lyzovanie-lyzovacka-svah-zim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3893" y="0"/>
            <a:ext cx="9267893" cy="6858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0" y="285728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>
                <a:solidFill>
                  <a:srgbClr val="7030A0"/>
                </a:solidFill>
              </a:rPr>
              <a:t>Atraktívny pobyt s lyžovačkou vo </a:t>
            </a:r>
            <a:r>
              <a:rPr lang="sk-SK" sz="2400" dirty="0" err="1" smtClean="0">
                <a:solidFill>
                  <a:srgbClr val="7030A0"/>
                </a:solidFill>
              </a:rPr>
              <a:t>vrátnej</a:t>
            </a:r>
            <a:endParaRPr lang="sk-SK" sz="2400" dirty="0">
              <a:solidFill>
                <a:srgbClr val="7030A0"/>
              </a:solidFill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3143240" y="357166"/>
            <a:ext cx="55721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K tom všetkému máte </a:t>
            </a:r>
            <a:r>
              <a:rPr lang="sk-SK" sz="2400" b="1" dirty="0" err="1">
                <a:solidFill>
                  <a:srgbClr val="002060"/>
                </a:solidFill>
              </a:rPr>
              <a:t>wellness</a:t>
            </a:r>
            <a:r>
              <a:rPr lang="sk-SK" sz="2400" b="1" dirty="0">
                <a:solidFill>
                  <a:srgbClr val="002060"/>
                </a:solidFill>
              </a:rPr>
              <a:t> s veľkou masážnou vírivou vaňou, fínskou saunou a </a:t>
            </a:r>
            <a:r>
              <a:rPr lang="sk-SK" sz="2400" b="1" dirty="0" err="1">
                <a:solidFill>
                  <a:srgbClr val="002060"/>
                </a:solidFill>
              </a:rPr>
              <a:t>infrasaunou</a:t>
            </a:r>
            <a:r>
              <a:rPr lang="sk-SK" sz="2400" b="1" dirty="0">
                <a:solidFill>
                  <a:srgbClr val="002060"/>
                </a:solidFill>
              </a:rPr>
              <a:t> priamo v chate. To všetko v krásnej prírode Malej Fatry. Lyžujte koľko chcete, v cene už je 2-dňový </a:t>
            </a:r>
            <a:r>
              <a:rPr lang="sk-SK" sz="2400" b="1" dirty="0" err="1" smtClean="0">
                <a:solidFill>
                  <a:srgbClr val="002060"/>
                </a:solidFill>
              </a:rPr>
              <a:t>skipass</a:t>
            </a:r>
            <a:r>
              <a:rPr lang="sk-SK" sz="2400" b="1" dirty="0" smtClean="0">
                <a:solidFill>
                  <a:srgbClr val="002060"/>
                </a:solidFill>
              </a:rPr>
              <a:t>!!!</a:t>
            </a:r>
            <a:endParaRPr lang="sk-SK" sz="2400" dirty="0">
              <a:solidFill>
                <a:srgbClr val="002060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5643570" y="5643578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0070C0"/>
                </a:solidFill>
              </a:rPr>
              <a:t>cena </a:t>
            </a:r>
            <a:r>
              <a:rPr lang="pl-PL" sz="2000" b="1" dirty="0" smtClean="0">
                <a:solidFill>
                  <a:srgbClr val="0070C0"/>
                </a:solidFill>
              </a:rPr>
              <a:t>od </a:t>
            </a:r>
            <a:r>
              <a:rPr lang="pl-PL" sz="2000" b="1" dirty="0">
                <a:solidFill>
                  <a:srgbClr val="0070C0"/>
                </a:solidFill>
              </a:rPr>
              <a:t>50€/osoba /2 noci</a:t>
            </a:r>
            <a:r>
              <a:rPr lang="pl-PL" b="1" dirty="0"/>
              <a:t> 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5643570" y="592933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002060"/>
                </a:solidFill>
              </a:rPr>
              <a:t>Platnosť: 14.3 - 16.3.2014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0" y="2285992"/>
            <a:ext cx="58579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0070C0"/>
                </a:solidFill>
              </a:rPr>
              <a:t>Pre vás je k </a:t>
            </a:r>
            <a:r>
              <a:rPr lang="sk-SK" sz="2000" b="1" dirty="0">
                <a:solidFill>
                  <a:srgbClr val="0070C0"/>
                </a:solidFill>
              </a:rPr>
              <a:t>dispozícii celkovo 14 km zjazdoviek, 12 vlekov a dve sedačkové lanovky.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0" y="392906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Cena zahŕňa: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2357422" y="2928934"/>
            <a:ext cx="6357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chemeClr val="accent5"/>
                </a:solidFill>
              </a:rPr>
              <a:t>20% zľava na 2x ubytovanie v luxusných 3* chatách, každá izba s vlastnou kúpeľňou a </a:t>
            </a:r>
            <a:r>
              <a:rPr lang="sk-SK" sz="2000" b="1" dirty="0" err="1">
                <a:solidFill>
                  <a:schemeClr val="accent5"/>
                </a:solidFill>
              </a:rPr>
              <a:t>wc</a:t>
            </a:r>
            <a:endParaRPr lang="sk-SK" sz="2000" b="1" dirty="0">
              <a:solidFill>
                <a:schemeClr val="accent5"/>
              </a:solidFill>
            </a:endParaRPr>
          </a:p>
          <a:p>
            <a:r>
              <a:rPr lang="sk-SK" sz="2000" b="1" dirty="0">
                <a:solidFill>
                  <a:schemeClr val="accent5"/>
                </a:solidFill>
              </a:rPr>
              <a:t>33% zľava na 2- dňový </a:t>
            </a:r>
            <a:r>
              <a:rPr lang="sk-SK" sz="2000" b="1" dirty="0" err="1">
                <a:solidFill>
                  <a:schemeClr val="accent5"/>
                </a:solidFill>
              </a:rPr>
              <a:t>skipass</a:t>
            </a:r>
            <a:r>
              <a:rPr lang="sk-SK" sz="2000" b="1" dirty="0">
                <a:solidFill>
                  <a:schemeClr val="accent5"/>
                </a:solidFill>
              </a:rPr>
              <a:t> v stredisku </a:t>
            </a:r>
            <a:r>
              <a:rPr lang="sk-SK" sz="2000" b="1" dirty="0" err="1">
                <a:solidFill>
                  <a:schemeClr val="accent5"/>
                </a:solidFill>
              </a:rPr>
              <a:t>Vrátna</a:t>
            </a:r>
            <a:r>
              <a:rPr lang="sk-SK" sz="2000" b="1" dirty="0">
                <a:solidFill>
                  <a:schemeClr val="accent5"/>
                </a:solidFill>
              </a:rPr>
              <a:t>,</a:t>
            </a:r>
          </a:p>
          <a:p>
            <a:r>
              <a:rPr lang="sk-SK" sz="2000" b="1" dirty="0">
                <a:solidFill>
                  <a:schemeClr val="accent5"/>
                </a:solidFill>
              </a:rPr>
              <a:t>50% zľava na 1 vstup do </a:t>
            </a:r>
            <a:r>
              <a:rPr lang="sk-SK" sz="2000" b="1" dirty="0" err="1">
                <a:solidFill>
                  <a:schemeClr val="accent5"/>
                </a:solidFill>
              </a:rPr>
              <a:t>wellness</a:t>
            </a:r>
            <a:r>
              <a:rPr lang="sk-SK" sz="2000" b="1" dirty="0">
                <a:solidFill>
                  <a:schemeClr val="accent5"/>
                </a:solidFill>
              </a:rPr>
              <a:t> pre max. 17 osôb,</a:t>
            </a:r>
          </a:p>
          <a:p>
            <a:r>
              <a:rPr lang="sk-SK" sz="2000" b="1" dirty="0">
                <a:solidFill>
                  <a:schemeClr val="accent5"/>
                </a:solidFill>
              </a:rPr>
              <a:t>klzisko pre dospelých v areáli chaty,</a:t>
            </a:r>
          </a:p>
          <a:p>
            <a:r>
              <a:rPr lang="sk-SK" sz="2000" b="1" dirty="0">
                <a:solidFill>
                  <a:schemeClr val="accent5"/>
                </a:solidFill>
              </a:rPr>
              <a:t>možnosť sánkovania a </a:t>
            </a:r>
            <a:r>
              <a:rPr lang="sk-SK" sz="2000" b="1" dirty="0" err="1">
                <a:solidFill>
                  <a:schemeClr val="accent5"/>
                </a:solidFill>
              </a:rPr>
              <a:t>bobovania</a:t>
            </a:r>
            <a:r>
              <a:rPr lang="sk-SK" sz="2000" b="1" dirty="0">
                <a:solidFill>
                  <a:schemeClr val="accent5"/>
                </a:solidFill>
              </a:rPr>
              <a:t> v okolí chaty,</a:t>
            </a:r>
          </a:p>
          <a:p>
            <a:r>
              <a:rPr lang="sk-SK" sz="2000" b="1" dirty="0">
                <a:solidFill>
                  <a:schemeClr val="accent5"/>
                </a:solidFill>
              </a:rPr>
              <a:t>herňa (stolný futbal, šípky, spol. hry) a spoločenská miestnosť v chate,</a:t>
            </a:r>
          </a:p>
          <a:p>
            <a:r>
              <a:rPr lang="sk-SK" sz="2000" b="1" dirty="0">
                <a:solidFill>
                  <a:schemeClr val="accent5"/>
                </a:solidFill>
              </a:rPr>
              <a:t>neobmedzený </a:t>
            </a:r>
            <a:r>
              <a:rPr lang="sk-SK" sz="2000" b="1" dirty="0" err="1">
                <a:solidFill>
                  <a:schemeClr val="accent5"/>
                </a:solidFill>
              </a:rPr>
              <a:t>wifi</a:t>
            </a:r>
            <a:r>
              <a:rPr lang="sk-SK" sz="2000" b="1" dirty="0">
                <a:solidFill>
                  <a:schemeClr val="accent5"/>
                </a:solidFill>
              </a:rPr>
              <a:t> </a:t>
            </a:r>
            <a:r>
              <a:rPr lang="sk-SK" sz="2000" b="1" dirty="0" smtClean="0">
                <a:solidFill>
                  <a:schemeClr val="accent5"/>
                </a:solidFill>
              </a:rPr>
              <a:t>internet</a:t>
            </a:r>
            <a:endParaRPr lang="sk-SK" sz="2000" b="1" dirty="0">
              <a:solidFill>
                <a:schemeClr val="accent5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2357422" y="5643578"/>
            <a:ext cx="335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chemeClr val="accent5"/>
                </a:solidFill>
              </a:rPr>
              <a:t>A mnoho iných skvelých vecí</a:t>
            </a:r>
            <a:endParaRPr lang="sk-SK" sz="20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162</Words>
  <Application>Microsoft Office PowerPoint</Application>
  <PresentationFormat>Prezentácia na obrazovke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sabína miková</dc:creator>
  <cp:lastModifiedBy>sabína miková</cp:lastModifiedBy>
  <cp:revision>3</cp:revision>
  <dcterms:created xsi:type="dcterms:W3CDTF">2014-05-05T07:53:26Z</dcterms:created>
  <dcterms:modified xsi:type="dcterms:W3CDTF">2014-05-05T08:17:11Z</dcterms:modified>
</cp:coreProperties>
</file>